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8" r:id="rId4"/>
    <p:sldId id="257" r:id="rId5"/>
    <p:sldId id="259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8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6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8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4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9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0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6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9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7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861A-22BA-43EE-9D3B-D780AAD6383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AE63F-AA10-4114-B23B-2A24B3979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88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riteria-air-pollutants/naaqs-table" TargetMode="External"/><Relationship Id="rId2" Type="http://schemas.openxmlformats.org/officeDocument/2006/relationships/hyperlink" Target="https://www.epa.gov/outdoor-air-quality-data/air-data-basic-inform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rkup_langu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uhair21993.github.io/Socially-Distant-Breathin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83-3D8D-4F17-9FAB-72067FC46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Air Pollution in the Tristate &amp; Nationwide: Trends &amp; Health Effects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4DB21-8950-43D0-A2A1-CEB63790B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475304" cy="2387599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3600" dirty="0"/>
              <a:t>Project 2</a:t>
            </a:r>
          </a:p>
          <a:p>
            <a:pPr algn="l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Group Name: </a:t>
            </a:r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Socially Distant Breathing!!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Group Members:</a:t>
            </a:r>
          </a:p>
          <a:p>
            <a:pPr algn="l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Zuhair Shahzad, Saniya Sule, Eric Meyer, Parag Patel, Bhavani Sathya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031B-2220-4768-92AF-272FA1A2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7CE30-4047-4465-A177-FEDAE3CE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United States Environmental Protection Agency (EPA) Air Quality Data</a:t>
            </a:r>
          </a:p>
          <a:p>
            <a:r>
              <a:rPr lang="en-US" dirty="0"/>
              <a:t>Nationwide Air Quality Index (AQI) data (by state, county from 1980-2019)</a:t>
            </a:r>
          </a:p>
          <a:p>
            <a:r>
              <a:rPr lang="en-US" dirty="0"/>
              <a:t>10 years of individual gas pollutant data (nationwide, by state)</a:t>
            </a:r>
          </a:p>
          <a:p>
            <a:pPr lvl="1"/>
            <a:r>
              <a:rPr lang="en-US" dirty="0"/>
              <a:t>Carbon Monoxide (CO)</a:t>
            </a:r>
          </a:p>
          <a:p>
            <a:pPr lvl="1"/>
            <a:r>
              <a:rPr lang="en-US" dirty="0"/>
              <a:t>Nitrogen Dioxide (NO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Ozone (O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Sulfur Dioxide (SO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1100" dirty="0">
                <a:solidFill>
                  <a:srgbClr val="0070C0"/>
                </a:solidFill>
                <a:latin typeface="Trebuchet MS" panose="020B0603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https://www.epa.gov/outdoor-air-quality-data/air-data-basic-information</a:t>
            </a:r>
            <a:r>
              <a:rPr lang="en-US" sz="1100" dirty="0">
                <a:solidFill>
                  <a:srgbClr val="0070C0"/>
                </a:solidFill>
                <a:latin typeface="Trebuchet MS" panose="020B0603020202020204"/>
              </a:rPr>
              <a:t> </a:t>
            </a:r>
          </a:p>
          <a:p>
            <a:pPr marL="0" lvl="0" indent="0">
              <a:buNone/>
            </a:pPr>
            <a:r>
              <a:rPr lang="en-US" sz="1100" dirty="0">
                <a:solidFill>
                  <a:prstClr val="white"/>
                </a:solidFill>
                <a:latin typeface="Trebuchet MS" panose="020B0603020202020204"/>
              </a:rPr>
              <a:t> </a:t>
            </a:r>
            <a:r>
              <a:rPr lang="en-US" sz="1100" dirty="0">
                <a:solidFill>
                  <a:prstClr val="white"/>
                </a:solidFill>
                <a:latin typeface="Trebuchet MS" panose="020B0603020202020204"/>
                <a:hlinkClick r:id="rId3"/>
              </a:rPr>
              <a:t>https://www.epa.gov/criteria-air-pollutants/naaqs-table</a:t>
            </a:r>
            <a:r>
              <a:rPr lang="en-US" sz="1100" dirty="0">
                <a:solidFill>
                  <a:prstClr val="white"/>
                </a:solidFill>
                <a:latin typeface="Trebuchet MS" panose="020B0603020202020204"/>
              </a:rPr>
              <a:t> </a:t>
            </a:r>
          </a:p>
          <a:p>
            <a:pPr marL="0" lvl="0" indent="0">
              <a:buNone/>
            </a:pPr>
            <a:endParaRPr lang="en-US" sz="1600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2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490C-1D72-4EA7-BFA2-947B9962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Javascript Libraries</a:t>
            </a:r>
            <a:r>
              <a:rPr lang="en-US" b="1" dirty="0"/>
              <a:t>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D736-FBC2-4D1E-845B-E963FED63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canvas.js </a:t>
            </a:r>
          </a:p>
          <a:p>
            <a:pPr lvl="1"/>
            <a:r>
              <a:rPr lang="en-US" dirty="0"/>
              <a:t>Library based on html5 language (</a:t>
            </a:r>
            <a:r>
              <a:rPr lang="en-US" b="1" dirty="0"/>
              <a:t>HTML5</a:t>
            </a:r>
            <a:r>
              <a:rPr lang="en-US" dirty="0"/>
              <a:t> is a </a:t>
            </a:r>
            <a:r>
              <a:rPr lang="en-US" dirty="0">
                <a:hlinkClick r:id="rId2" tooltip="Markup language"/>
              </a:rPr>
              <a:t>markup language</a:t>
            </a:r>
            <a:r>
              <a:rPr lang="en-US" dirty="0"/>
              <a:t> used for structuring and presenting content on the World Wide Web)</a:t>
            </a:r>
          </a:p>
          <a:p>
            <a:pPr lvl="1"/>
            <a:r>
              <a:rPr lang="en-US" dirty="0"/>
              <a:t>World’s best companies use </a:t>
            </a:r>
            <a:r>
              <a:rPr lang="en-US" dirty="0" err="1"/>
              <a:t>CanvasJS</a:t>
            </a:r>
            <a:r>
              <a:rPr lang="en-US" dirty="0"/>
              <a:t> to Visualize their Data like NASA, Microsoft, Boeing, Apple, Bank of America</a:t>
            </a:r>
          </a:p>
          <a:p>
            <a:pPr lvl="0"/>
            <a:r>
              <a:rPr lang="en-US" dirty="0"/>
              <a:t>D3.js</a:t>
            </a:r>
          </a:p>
          <a:p>
            <a:pPr lvl="0"/>
            <a:r>
              <a:rPr lang="en-US" dirty="0" err="1"/>
              <a:t>Plotly</a:t>
            </a:r>
            <a:endParaRPr lang="en-US" dirty="0"/>
          </a:p>
          <a:p>
            <a:pPr lvl="0"/>
            <a:r>
              <a:rPr lang="en-US" dirty="0"/>
              <a:t>Leaflet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4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94FD-3831-4CDC-9040-1942099C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E83-4E00-4EE1-B4B9-5888D439E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Stacked Bar Pollutant AQI Days</a:t>
            </a:r>
          </a:p>
          <a:p>
            <a:r>
              <a:rPr lang="en-US" dirty="0"/>
              <a:t>Multi-Series Line Charts by Individual Pollutants</a:t>
            </a:r>
          </a:p>
          <a:p>
            <a:r>
              <a:rPr lang="en-US" dirty="0"/>
              <a:t>AQI Maps - Tristate</a:t>
            </a:r>
          </a:p>
          <a:p>
            <a:r>
              <a:rPr lang="en-US" dirty="0"/>
              <a:t>AQI Donut Chart - Days by Pollutant (by State)</a:t>
            </a:r>
          </a:p>
          <a:p>
            <a:r>
              <a:rPr lang="en-US" dirty="0"/>
              <a:t>AQI Bubble Map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0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B751-4481-445D-AA06-B301CC55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Platform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AA38-9C52-405E-9434-1F613B98C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234" y="1690688"/>
            <a:ext cx="9922565" cy="4486275"/>
          </a:xfrm>
        </p:spPr>
        <p:txBody>
          <a:bodyPr/>
          <a:lstStyle/>
          <a:p>
            <a:r>
              <a:rPr lang="en-US" dirty="0"/>
              <a:t>W3 webpage template – responsive design</a:t>
            </a:r>
          </a:p>
          <a:p>
            <a:r>
              <a:rPr lang="en-US" dirty="0"/>
              <a:t>Carousel – image slide show</a:t>
            </a:r>
          </a:p>
          <a:p>
            <a:r>
              <a:rPr lang="en-US" dirty="0" err="1"/>
              <a:t>iFrames</a:t>
            </a:r>
            <a:r>
              <a:rPr lang="en-US" dirty="0"/>
              <a:t> – video links</a:t>
            </a:r>
          </a:p>
          <a:p>
            <a:r>
              <a:rPr lang="en-US" dirty="0"/>
              <a:t>List Group – website links</a:t>
            </a:r>
          </a:p>
        </p:txBody>
      </p:sp>
    </p:spTree>
    <p:extLst>
      <p:ext uri="{BB962C8B-B14F-4D97-AF65-F5344CB8AC3E}">
        <p14:creationId xmlns:p14="http://schemas.microsoft.com/office/powerpoint/2010/main" val="423915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louds in front of a sunset&#10;&#10;Description automatically generated">
            <a:extLst>
              <a:ext uri="{FF2B5EF4-FFF2-40B4-BE49-F238E27FC236}">
                <a16:creationId xmlns:a16="http://schemas.microsoft.com/office/drawing/2014/main" id="{A1C52782-2D59-4A27-BB88-C7104B889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84E7F-BB8A-429A-8D73-3465EC1A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Final Visualization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1EBEE-E63D-41C1-AE01-41F27A5DB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https://zuhair21993.github.io/Socially-Distant-Breathing/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5DE24-4562-4950-9970-00566967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693" y="295387"/>
            <a:ext cx="5146432" cy="962396"/>
          </a:xfrm>
        </p:spPr>
        <p:txBody>
          <a:bodyPr>
            <a:normAutofit fontScale="90000"/>
          </a:bodyPr>
          <a:lstStyle/>
          <a:p>
            <a:r>
              <a:rPr lang="en-US" sz="4000" b="1"/>
              <a:t>Data Sci Bootcamp in the Time of Coronavirus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BD3D3-FAC1-4852-8674-2650FA2D3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8246" y="1579674"/>
            <a:ext cx="4104166" cy="825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Images of Socially Distant Life!!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37D7-26B0-420A-AF72-F23A9B77F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1769">
            <a:off x="530154" y="342717"/>
            <a:ext cx="2235119" cy="2980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DFD65-D20A-4CF8-BC66-5E2A8CAE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8450">
            <a:off x="4628327" y="3488661"/>
            <a:ext cx="1842547" cy="184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89D42-75DC-4DEB-AC14-C37015DB9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724" y="2009509"/>
            <a:ext cx="2200796" cy="220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D54208-3218-4027-BC1B-4F02DE285D09}"/>
              </a:ext>
            </a:extLst>
          </p:cNvPr>
          <p:cNvSpPr txBox="1"/>
          <p:nvPr/>
        </p:nvSpPr>
        <p:spPr>
          <a:xfrm>
            <a:off x="6809003" y="190626"/>
            <a:ext cx="5314121" cy="1214897"/>
          </a:xfrm>
          <a:prstGeom prst="rect">
            <a:avLst/>
          </a:prstGeom>
          <a:solidFill>
            <a:schemeClr val="accent2">
              <a:lumMod val="40000"/>
              <a:lumOff val="60000"/>
              <a:alpha val="16000"/>
            </a:schemeClr>
          </a:solidFill>
          <a:ln w="349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A3A53A-7263-4A26-98AE-34E0619CE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92" t="13477" r="16881" b="5071"/>
          <a:stretch/>
        </p:blipFill>
        <p:spPr>
          <a:xfrm>
            <a:off x="2769814" y="41237"/>
            <a:ext cx="3714297" cy="2661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882394-EA96-4243-927A-F6CD28B7E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42275">
            <a:off x="473252" y="3379269"/>
            <a:ext cx="1355463" cy="1448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CFB5B4-F5C2-45F2-B1E6-1E657AFC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358" y="3104230"/>
            <a:ext cx="2004972" cy="3555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3E54DE-5661-4FC3-9836-FFC3BCDA4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69704">
            <a:off x="6443751" y="4294037"/>
            <a:ext cx="1388579" cy="1851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7E167F-2D8F-4DFD-BB7A-4B6B15CFA0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63166">
            <a:off x="5243849" y="1566472"/>
            <a:ext cx="1088253" cy="1962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DEAA0-F952-432E-AE9F-F6F792A4A0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109" y="4409935"/>
            <a:ext cx="1855052" cy="2150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90D7D0-F9AE-4D51-BDBC-8F38375FF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96582">
            <a:off x="8326040" y="4683827"/>
            <a:ext cx="1458517" cy="19435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56AAC1-94E1-45FE-A4E6-83922B94C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12295">
            <a:off x="6465596" y="2423537"/>
            <a:ext cx="1668623" cy="19482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573370-D1CD-4296-9BD0-869A2600F5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7639" y="2623006"/>
            <a:ext cx="1953231" cy="23883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45406A-7F67-4889-80F1-3FC3EC6FBA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269571">
            <a:off x="10248433" y="5647351"/>
            <a:ext cx="928953" cy="1075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3DD0F-30ED-49E9-80C3-B463C5E1A4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45042">
            <a:off x="10417376" y="4342192"/>
            <a:ext cx="1464057" cy="14640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AA5D7F-F384-469E-93FF-C6A295FC53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 flipV="1">
            <a:off x="4234853" y="5402727"/>
            <a:ext cx="1710233" cy="12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5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6036-AD7C-4C58-96C1-A9BC7EC1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7979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256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Trebuchet MS</vt:lpstr>
      <vt:lpstr>Office Theme</vt:lpstr>
      <vt:lpstr>Air Pollution in the Tristate &amp; Nationwide: Trends &amp; Health Effects</vt:lpstr>
      <vt:lpstr>Data</vt:lpstr>
      <vt:lpstr>Javascript Libraries Used</vt:lpstr>
      <vt:lpstr>Data Visualizations</vt:lpstr>
      <vt:lpstr>Platform</vt:lpstr>
      <vt:lpstr>Final Visualization</vt:lpstr>
      <vt:lpstr>Data Sci Bootcamp in the Time of Coronavirus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in the Tristate &amp; Nationwide: Trends &amp; Health Effects</dc:title>
  <dc:creator>Bhavani Sathya</dc:creator>
  <cp:lastModifiedBy>Zuhair</cp:lastModifiedBy>
  <cp:revision>16</cp:revision>
  <dcterms:created xsi:type="dcterms:W3CDTF">2020-04-03T02:00:13Z</dcterms:created>
  <dcterms:modified xsi:type="dcterms:W3CDTF">2020-04-04T14:40:15Z</dcterms:modified>
</cp:coreProperties>
</file>